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57" r:id="rId6"/>
    <p:sldId id="261" r:id="rId7"/>
    <p:sldId id="264" r:id="rId8"/>
    <p:sldId id="265" r:id="rId9"/>
    <p:sldId id="266" r:id="rId10"/>
    <p:sldId id="267" r:id="rId11"/>
    <p:sldId id="268" r:id="rId12"/>
    <p:sldId id="262" r:id="rId13"/>
    <p:sldId id="263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52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13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0334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973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5372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788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74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16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5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8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89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67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21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34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97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85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44F3A-8B9C-4100-95C9-593C4E619806}" type="datetimeFigureOut">
              <a:rPr lang="fr-FR" smtClean="0"/>
              <a:t>23/04/2019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838927-B4A6-4F96-932C-EC2CA5F71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98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05881" y="880213"/>
            <a:ext cx="8541313" cy="341632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sz="5400" b="1" dirty="0" smtClean="0"/>
              <a:t>LES EFFETS DE L’ALCOOL </a:t>
            </a:r>
          </a:p>
          <a:p>
            <a:r>
              <a:rPr lang="fr-FR" sz="5400" b="1" dirty="0" smtClean="0"/>
              <a:t>    PHYSIQUES, </a:t>
            </a:r>
          </a:p>
          <a:p>
            <a:r>
              <a:rPr lang="fr-FR" sz="5400" b="1" dirty="0" smtClean="0"/>
              <a:t>             PSYCHIQUES </a:t>
            </a:r>
          </a:p>
          <a:p>
            <a:r>
              <a:rPr lang="fr-FR" sz="5400" b="1" smtClean="0"/>
              <a:t>                      </a:t>
            </a:r>
            <a:r>
              <a:rPr lang="fr-FR" sz="5400" b="1" dirty="0" smtClean="0"/>
              <a:t>et SOCIAUX</a:t>
            </a:r>
            <a:endParaRPr lang="fr-FR" sz="5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8915856" y="5370490"/>
            <a:ext cx="30829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/>
              <a:t>Docteur Frédéric PINTON</a:t>
            </a:r>
          </a:p>
          <a:p>
            <a:r>
              <a:rPr lang="fr-FR" b="1" i="1" dirty="0" smtClean="0"/>
              <a:t>Psychiatre – </a:t>
            </a:r>
            <a:r>
              <a:rPr lang="fr-FR" b="1" i="1" dirty="0" err="1" smtClean="0"/>
              <a:t>Addictologue</a:t>
            </a:r>
            <a:endParaRPr lang="fr-FR" b="1" i="1" dirty="0" smtClean="0"/>
          </a:p>
          <a:p>
            <a:r>
              <a:rPr lang="fr-FR" b="1" i="1" dirty="0" smtClean="0"/>
              <a:t>SSRA « La </a:t>
            </a:r>
            <a:r>
              <a:rPr lang="fr-FR" b="1" i="1" dirty="0" err="1" smtClean="0"/>
              <a:t>Gandillonnerie</a:t>
            </a:r>
            <a:r>
              <a:rPr lang="fr-FR" b="1" i="1" dirty="0" smtClean="0"/>
              <a:t> »</a:t>
            </a:r>
          </a:p>
          <a:p>
            <a:r>
              <a:rPr lang="fr-FR" b="1" i="1" dirty="0" smtClean="0"/>
              <a:t>      86350 PAYROUX</a:t>
            </a:r>
            <a:endParaRPr lang="fr-FR" b="1" i="1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930" y="0"/>
            <a:ext cx="1481070" cy="11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54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6433" y="2202288"/>
            <a:ext cx="9542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 smtClean="0"/>
              <a:t>=&gt; De très nombreuses PERTES…</a:t>
            </a:r>
            <a:endParaRPr lang="fr-FR" sz="48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920732" y="167426"/>
            <a:ext cx="4286751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i="1" dirty="0" smtClean="0"/>
              <a:t>LES CONSEQUENCES </a:t>
            </a:r>
            <a:r>
              <a:rPr lang="fr-FR" sz="3200" b="1" dirty="0" smtClean="0"/>
              <a:t>: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215166" y="3464417"/>
            <a:ext cx="65811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           * Travail </a:t>
            </a:r>
          </a:p>
          <a:p>
            <a:r>
              <a:rPr lang="fr-FR" sz="3200" b="1" dirty="0" smtClean="0"/>
              <a:t>* Couple               * Argent</a:t>
            </a:r>
          </a:p>
          <a:p>
            <a:r>
              <a:rPr lang="fr-FR" sz="3200" b="1" dirty="0" smtClean="0"/>
              <a:t>       * Famille               * Justice</a:t>
            </a:r>
          </a:p>
          <a:p>
            <a:r>
              <a:rPr lang="fr-FR" sz="3200" b="1" dirty="0" smtClean="0"/>
              <a:t>                 * Amis et vie sociale</a:t>
            </a:r>
          </a:p>
          <a:p>
            <a:r>
              <a:rPr lang="fr-FR" sz="3200" b="1" dirty="0" smtClean="0"/>
              <a:t>           * Logement</a:t>
            </a:r>
          </a:p>
          <a:p>
            <a:r>
              <a:rPr lang="fr-FR" sz="3200" b="1" dirty="0" smtClean="0"/>
              <a:t>…………………………………………………….</a:t>
            </a:r>
            <a:endParaRPr lang="fr-FR" sz="3200" b="1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930" y="0"/>
            <a:ext cx="1481070" cy="11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617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36433" y="2202288"/>
            <a:ext cx="9542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 smtClean="0"/>
              <a:t>=&gt; De très nombreuses PERTES…</a:t>
            </a:r>
            <a:endParaRPr lang="fr-FR" sz="48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920732" y="167426"/>
            <a:ext cx="4286751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i="1" dirty="0" smtClean="0"/>
              <a:t>LES CONSEQUENCES </a:t>
            </a:r>
            <a:r>
              <a:rPr lang="fr-FR" sz="3200" b="1" dirty="0" smtClean="0"/>
              <a:t>: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378039" y="3593206"/>
            <a:ext cx="590738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Impliquant : - Isolement</a:t>
            </a:r>
          </a:p>
          <a:p>
            <a:r>
              <a:rPr lang="fr-FR" sz="3200" b="1" dirty="0"/>
              <a:t> </a:t>
            </a:r>
            <a:r>
              <a:rPr lang="fr-FR" sz="3200" b="1" dirty="0" smtClean="0"/>
              <a:t>                   - Désocialisation </a:t>
            </a:r>
          </a:p>
          <a:p>
            <a:r>
              <a:rPr lang="fr-FR" sz="3200" b="1" dirty="0"/>
              <a:t> </a:t>
            </a:r>
            <a:r>
              <a:rPr lang="fr-FR" sz="3200" b="1" dirty="0" smtClean="0"/>
              <a:t>                   - Exclusion</a:t>
            </a:r>
          </a:p>
          <a:p>
            <a:r>
              <a:rPr lang="fr-FR" sz="3200" b="1" dirty="0"/>
              <a:t> </a:t>
            </a:r>
            <a:r>
              <a:rPr lang="fr-FR" sz="3200" b="1" dirty="0" smtClean="0"/>
              <a:t>                   - … </a:t>
            </a:r>
            <a:endParaRPr lang="fr-FR" sz="3200" b="1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930" y="0"/>
            <a:ext cx="1481070" cy="11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884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930" y="0"/>
            <a:ext cx="1481070" cy="11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3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251" y="3044609"/>
            <a:ext cx="977543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Merci pour votre attention</a:t>
            </a:r>
            <a:endParaRPr lang="fr-FR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930" y="0"/>
            <a:ext cx="1481070" cy="11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78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65780" y="476518"/>
            <a:ext cx="828303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b="1" dirty="0" smtClean="0"/>
              <a:t>   </a:t>
            </a:r>
            <a:r>
              <a:rPr lang="fr-FR" sz="6000" b="1" u="sng" dirty="0" smtClean="0"/>
              <a:t>Pour commencer </a:t>
            </a:r>
            <a:r>
              <a:rPr lang="fr-FR" sz="6000" b="1" dirty="0" smtClean="0"/>
              <a:t>: </a:t>
            </a:r>
          </a:p>
          <a:p>
            <a:endParaRPr lang="fr-FR" sz="6000" b="1" dirty="0" smtClean="0"/>
          </a:p>
          <a:p>
            <a:r>
              <a:rPr lang="fr-FR" sz="6000" b="1" dirty="0" smtClean="0"/>
              <a:t>La prise aigue d’alcool</a:t>
            </a:r>
            <a:endParaRPr lang="fr-FR" sz="60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911233" y="3940934"/>
            <a:ext cx="82734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i="1" dirty="0" smtClean="0"/>
              <a:t>Par goût, </a:t>
            </a:r>
          </a:p>
          <a:p>
            <a:r>
              <a:rPr lang="fr-FR" sz="3600" b="1" i="1" dirty="0" smtClean="0"/>
              <a:t>            pour l’effet, </a:t>
            </a:r>
          </a:p>
          <a:p>
            <a:r>
              <a:rPr lang="fr-FR" sz="3600" b="1" i="1" dirty="0" smtClean="0"/>
              <a:t>                     par entraînement, </a:t>
            </a:r>
          </a:p>
          <a:p>
            <a:r>
              <a:rPr lang="fr-FR" sz="3600" b="1" i="1" dirty="0" smtClean="0"/>
              <a:t>                                       par besoin…</a:t>
            </a:r>
            <a:endParaRPr lang="fr-FR" sz="3600" b="1" i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930" y="0"/>
            <a:ext cx="1481070" cy="11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79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21217" y="321972"/>
            <a:ext cx="889217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400" b="1" dirty="0" smtClean="0"/>
              <a:t>L’alcool a pour effet immédiat recherché :</a:t>
            </a:r>
            <a:endParaRPr lang="fr-FR" sz="3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394600" y="1914261"/>
            <a:ext cx="5230599" cy="830997"/>
          </a:xfrm>
          <a:prstGeom prst="rect">
            <a:avLst/>
          </a:prstGeom>
          <a:noFill/>
          <a:ln>
            <a:solidFill>
              <a:srgbClr val="7030A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sz="4800" b="1" dirty="0" smtClean="0">
                <a:solidFill>
                  <a:schemeClr val="accent5">
                    <a:lumMod val="50000"/>
                  </a:schemeClr>
                </a:solidFill>
              </a:rPr>
              <a:t>LA DESINHIBITION</a:t>
            </a:r>
            <a:endParaRPr lang="fr-FR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34576" y="3721994"/>
            <a:ext cx="89636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 smtClean="0"/>
              <a:t>D’autres effets existent </a:t>
            </a:r>
            <a:r>
              <a:rPr lang="fr-FR" sz="3200" b="1" dirty="0" smtClean="0"/>
              <a:t>: - L’</a:t>
            </a:r>
            <a:r>
              <a:rPr lang="fr-FR" sz="3200" b="1" dirty="0" err="1" smtClean="0"/>
              <a:t>anxiolyse</a:t>
            </a:r>
            <a:endParaRPr lang="fr-FR" sz="3200" b="1" dirty="0" smtClean="0"/>
          </a:p>
          <a:p>
            <a:r>
              <a:rPr lang="fr-FR" sz="3200" b="1" dirty="0"/>
              <a:t> </a:t>
            </a:r>
            <a:r>
              <a:rPr lang="fr-FR" sz="3200" b="1" dirty="0" smtClean="0"/>
              <a:t>                                       - La sédation</a:t>
            </a:r>
          </a:p>
          <a:p>
            <a:r>
              <a:rPr lang="fr-FR" sz="3200" b="1" dirty="0"/>
              <a:t> </a:t>
            </a:r>
            <a:r>
              <a:rPr lang="fr-FR" sz="3200" b="1" dirty="0" smtClean="0"/>
              <a:t>                                       - « L’anesthésie »</a:t>
            </a:r>
          </a:p>
          <a:p>
            <a:r>
              <a:rPr lang="fr-FR" sz="3200" b="1" dirty="0"/>
              <a:t> </a:t>
            </a:r>
            <a:r>
              <a:rPr lang="fr-FR" sz="3200" b="1" dirty="0" smtClean="0"/>
              <a:t>                                       - « Le courage »</a:t>
            </a:r>
          </a:p>
          <a:p>
            <a:r>
              <a:rPr lang="fr-FR" sz="3200" b="1" dirty="0"/>
              <a:t> </a:t>
            </a:r>
            <a:r>
              <a:rPr lang="fr-FR" sz="3200" b="1" dirty="0" smtClean="0"/>
              <a:t>                                       - ……                                  </a:t>
            </a:r>
            <a:endParaRPr lang="fr-FR" sz="3200" b="1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930" y="0"/>
            <a:ext cx="1481070" cy="11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81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ffets-alc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65" y="1"/>
            <a:ext cx="8293994" cy="667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930" y="0"/>
            <a:ext cx="1481070" cy="11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37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73489" y="2987899"/>
            <a:ext cx="10054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 smtClean="0"/>
              <a:t>=&gt; Du point de vue PHYSIQUE…!!!!</a:t>
            </a:r>
            <a:endParaRPr lang="fr-FR" sz="48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920732" y="167426"/>
            <a:ext cx="4286751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i="1" dirty="0" smtClean="0"/>
              <a:t>LES CONSEQUENCES </a:t>
            </a:r>
            <a:r>
              <a:rPr lang="fr-FR" sz="3200" b="1" dirty="0" smtClean="0"/>
              <a:t>:</a:t>
            </a:r>
            <a:endParaRPr lang="fr-FR" sz="3200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930" y="0"/>
            <a:ext cx="1481070" cy="11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419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ffets-alcool_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21" y="0"/>
            <a:ext cx="79977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930" y="0"/>
            <a:ext cx="1481070" cy="11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43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53793" y="2897747"/>
            <a:ext cx="9526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 smtClean="0"/>
              <a:t>=&gt; Du point de vue PSYCHIQUE…</a:t>
            </a:r>
            <a:endParaRPr lang="fr-FR" sz="48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920732" y="167426"/>
            <a:ext cx="4286751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i="1" dirty="0" smtClean="0"/>
              <a:t>LES CONSEQUENCES </a:t>
            </a:r>
            <a:r>
              <a:rPr lang="fr-FR" sz="3200" b="1" dirty="0" smtClean="0"/>
              <a:t>:</a:t>
            </a:r>
            <a:endParaRPr lang="fr-FR" sz="3200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930" y="0"/>
            <a:ext cx="1481070" cy="11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742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04387" y="2678806"/>
            <a:ext cx="8871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Symbol" panose="05050102010706020507" pitchFamily="18" charset="2"/>
              <a:buChar char="Þ"/>
            </a:pPr>
            <a:r>
              <a:rPr lang="fr-FR" sz="4800" b="1" dirty="0" smtClean="0"/>
              <a:t>L’alcool reprend </a:t>
            </a:r>
          </a:p>
          <a:p>
            <a:r>
              <a:rPr lang="fr-FR" sz="4800" b="1" dirty="0"/>
              <a:t> </a:t>
            </a:r>
            <a:r>
              <a:rPr lang="fr-FR" sz="4800" b="1" dirty="0" smtClean="0"/>
              <a:t>           tout ce qu’il a donné !</a:t>
            </a:r>
            <a:endParaRPr lang="fr-FR" sz="48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920732" y="167426"/>
            <a:ext cx="4286751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i="1" dirty="0" smtClean="0"/>
              <a:t>LES CONSEQUENCES </a:t>
            </a:r>
            <a:r>
              <a:rPr lang="fr-FR" sz="3200" b="1" dirty="0" smtClean="0"/>
              <a:t>:</a:t>
            </a:r>
            <a:endParaRPr lang="fr-FR" sz="3200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930" y="0"/>
            <a:ext cx="1481070" cy="11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8999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44324" y="2910626"/>
            <a:ext cx="83263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 smtClean="0"/>
              <a:t>=&gt; Du point de vue SOCIAL…</a:t>
            </a:r>
            <a:endParaRPr lang="fr-FR" sz="48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920732" y="167426"/>
            <a:ext cx="4286751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b="1" i="1" dirty="0" smtClean="0"/>
              <a:t>LES CONSEQUENCES </a:t>
            </a:r>
            <a:r>
              <a:rPr lang="fr-FR" sz="3200" b="1" dirty="0" smtClean="0"/>
              <a:t>:</a:t>
            </a:r>
            <a:endParaRPr lang="fr-FR" sz="3200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930" y="0"/>
            <a:ext cx="1481070" cy="112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462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403</TotalTime>
  <Words>164</Words>
  <Application>Microsoft Office PowerPoint</Application>
  <PresentationFormat>Grand écran</PresentationFormat>
  <Paragraphs>46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Symbol</vt:lpstr>
      <vt:lpstr>Trebuchet MS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frederic pinton</dc:creator>
  <cp:lastModifiedBy>Mathilde CHARRUE</cp:lastModifiedBy>
  <cp:revision>14</cp:revision>
  <dcterms:created xsi:type="dcterms:W3CDTF">2019-03-25T12:21:39Z</dcterms:created>
  <dcterms:modified xsi:type="dcterms:W3CDTF">2019-04-23T06:29:16Z</dcterms:modified>
</cp:coreProperties>
</file>